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99" autoAdjust="0"/>
  </p:normalViewPr>
  <p:slideViewPr>
    <p:cSldViewPr snapToGrid="0" snapToObjects="1">
      <p:cViewPr>
        <p:scale>
          <a:sx n="103" d="100"/>
          <a:sy n="103" d="100"/>
        </p:scale>
        <p:origin x="64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4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4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3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4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5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6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7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1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8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56CC9-8CE3-5A41-818F-D94182A5B628}" type="datetimeFigureOut">
              <a:rPr lang="en-US" smtClean="0"/>
              <a:t>4/19/16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158A6-6AD8-A94C-9E5B-F0F076DD6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7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lide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7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95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72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6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33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22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6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0</Words>
  <Application>Microsoft Macintosh PowerPoint</Application>
  <PresentationFormat>On-screen Show (16:9)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Morris</dc:creator>
  <cp:lastModifiedBy>Abigail Morris</cp:lastModifiedBy>
  <cp:revision>7</cp:revision>
  <dcterms:created xsi:type="dcterms:W3CDTF">2016-04-07T17:01:37Z</dcterms:created>
  <dcterms:modified xsi:type="dcterms:W3CDTF">2016-04-19T08:45:35Z</dcterms:modified>
</cp:coreProperties>
</file>